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2" r:id="rId4"/>
    <p:sldId id="258" r:id="rId5"/>
    <p:sldId id="263" r:id="rId6"/>
    <p:sldId id="264" r:id="rId7"/>
    <p:sldId id="261" r:id="rId8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6163" autoAdjust="0"/>
  </p:normalViewPr>
  <p:slideViewPr>
    <p:cSldViewPr snapToGrid="0">
      <p:cViewPr varScale="1">
        <p:scale>
          <a:sx n="108" d="100"/>
          <a:sy n="108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10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42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79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9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9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90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30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15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21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34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7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1" r:id="rId8"/>
    <p:sldLayoutId id="2147483668" r:id="rId9"/>
    <p:sldLayoutId id="2147483669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79928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14642" r="-1" b="1083"/>
          <a:stretch/>
        </p:blipFill>
        <p:spPr>
          <a:xfrm>
            <a:off x="-9024" y="1386"/>
            <a:ext cx="12188932" cy="6856614"/>
          </a:xfrm>
          <a:prstGeom prst="rect">
            <a:avLst/>
          </a:prstGeom>
        </p:spPr>
      </p:pic>
      <p:sp>
        <p:nvSpPr>
          <p:cNvPr id="7" name="object 10">
            <a:extLst>
              <a:ext uri="{FF2B5EF4-FFF2-40B4-BE49-F238E27FC236}">
                <a16:creationId xmlns:a16="http://schemas.microsoft.com/office/drawing/2014/main" id="{E1316F6D-3B70-267C-AA28-C4AC0485174E}"/>
              </a:ext>
            </a:extLst>
          </p:cNvPr>
          <p:cNvSpPr txBox="1"/>
          <p:nvPr/>
        </p:nvSpPr>
        <p:spPr>
          <a:xfrm>
            <a:off x="737379" y="1670336"/>
            <a:ext cx="5846975" cy="326403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ct val="150000"/>
              </a:lnSpc>
              <a:spcBef>
                <a:spcPts val="224"/>
              </a:spcBef>
            </a:pPr>
            <a:r>
              <a:rPr lang="es-ES" sz="7200" b="1" spc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Página WEB</a:t>
            </a:r>
            <a:br>
              <a:rPr lang="es-ES" sz="7200" b="1" spc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</a:br>
            <a:r>
              <a:rPr lang="es-ES" sz="7200" b="1" spc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cs typeface="Arial"/>
              </a:rPr>
              <a:t>MarCriollo</a:t>
            </a:r>
            <a:endParaRPr lang="es-ES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8" name="object 12">
            <a:extLst>
              <a:ext uri="{FF2B5EF4-FFF2-40B4-BE49-F238E27FC236}">
                <a16:creationId xmlns:a16="http://schemas.microsoft.com/office/drawing/2014/main" id="{BAFF87B5-6F9F-3EBB-9713-4ECC9B5D8165}"/>
              </a:ext>
            </a:extLst>
          </p:cNvPr>
          <p:cNvSpPr txBox="1"/>
          <p:nvPr/>
        </p:nvSpPr>
        <p:spPr>
          <a:xfrm>
            <a:off x="6999899" y="4366197"/>
            <a:ext cx="4764464" cy="225325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spcBef>
                <a:spcPts val="224"/>
              </a:spcBef>
            </a:pPr>
            <a:r>
              <a:rPr lang="es-ES" sz="2000" b="1" spc="0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Integrantes: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Leonardo Piero Diaz Garay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Rojas Castillo Joseph Mark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Camacho Calle Julian Fernando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b="1" dirty="0" err="1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Jhordy</a:t>
            </a:r>
            <a:r>
              <a:rPr lang="es-MX" sz="20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 David Contreras </a:t>
            </a:r>
            <a:r>
              <a:rPr lang="es-MX" sz="2000" b="1" dirty="0" err="1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Cardenas</a:t>
            </a:r>
            <a:endParaRPr lang="es-MX" sz="2000" b="1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b="1" dirty="0">
                <a:latin typeface="Aharoni" panose="02010803020104030203" pitchFamily="2" charset="-79"/>
                <a:ea typeface="ADLaM Display" panose="020F0502020204030204" pitchFamily="2" charset="0"/>
                <a:cs typeface="Aharoni" panose="02010803020104030203" pitchFamily="2" charset="-79"/>
              </a:rPr>
              <a:t>Ramos Barzola, Adrián</a:t>
            </a:r>
            <a:endParaRPr lang="es-ES" sz="2000" b="1" spc="0" dirty="0">
              <a:latin typeface="Aharoni" panose="02010803020104030203" pitchFamily="2" charset="-79"/>
              <a:ea typeface="ADLaM Display" panose="020F0502020204030204" pitchFamily="2" charset="0"/>
              <a:cs typeface="Aharoni" panose="02010803020104030203" pitchFamily="2" charset="-79"/>
            </a:endParaRPr>
          </a:p>
          <a:p>
            <a:pPr marL="12700" algn="ctr">
              <a:spcBef>
                <a:spcPts val="224"/>
              </a:spcBef>
            </a:pPr>
            <a:endParaRPr lang="es-ES" sz="2000" b="1" spc="0" dirty="0">
              <a:latin typeface="Arial"/>
              <a:cs typeface="Arial"/>
            </a:endParaRPr>
          </a:p>
          <a:p>
            <a:pPr marL="12700" algn="ctr">
              <a:lnSpc>
                <a:spcPts val="4490"/>
              </a:lnSpc>
              <a:spcBef>
                <a:spcPts val="224"/>
              </a:spcBef>
            </a:pPr>
            <a:endParaRPr lang="es-ES" sz="2000" b="1" spc="0" dirty="0">
              <a:latin typeface="Arial"/>
              <a:cs typeface="Arial"/>
            </a:endParaRPr>
          </a:p>
        </p:txBody>
      </p:sp>
      <p:sp>
        <p:nvSpPr>
          <p:cNvPr id="10" name="object 12">
            <a:extLst>
              <a:ext uri="{FF2B5EF4-FFF2-40B4-BE49-F238E27FC236}">
                <a16:creationId xmlns:a16="http://schemas.microsoft.com/office/drawing/2014/main" id="{3F106D0A-562F-EC8C-3E45-0F182CC70D9C}"/>
              </a:ext>
            </a:extLst>
          </p:cNvPr>
          <p:cNvSpPr txBox="1"/>
          <p:nvPr/>
        </p:nvSpPr>
        <p:spPr>
          <a:xfrm>
            <a:off x="6981997" y="4348440"/>
            <a:ext cx="4764464" cy="2253253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spcBef>
                <a:spcPts val="224"/>
              </a:spcBef>
            </a:pPr>
            <a:r>
              <a:rPr lang="es-ES" sz="2000" spc="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Integrantes: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Leonardo Piero Diaz Garay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Rojas Castillo Joseph Mark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Camacho Calle Julian Fernando</a:t>
            </a: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Jhordy</a:t>
            </a:r>
            <a:r>
              <a:rPr lang="es-MX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David Contreras </a:t>
            </a:r>
            <a:r>
              <a:rPr lang="es-MX" sz="20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Cardenas</a:t>
            </a:r>
            <a:endParaRPr lang="es-MX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527050" indent="-514350" algn="ctr">
              <a:spcBef>
                <a:spcPts val="224"/>
              </a:spcBef>
              <a:buFont typeface="+mj-lt"/>
              <a:buAutoNum type="arabicPeriod"/>
            </a:pPr>
            <a:r>
              <a:rPr lang="es-MX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Ramos Barzola, Adrián</a:t>
            </a:r>
            <a:endParaRPr lang="es-ES" sz="2000" spc="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12700" algn="ctr">
              <a:spcBef>
                <a:spcPts val="224"/>
              </a:spcBef>
            </a:pPr>
            <a:endParaRPr lang="es-ES" sz="2000" spc="0" dirty="0">
              <a:solidFill>
                <a:schemeClr val="bg1"/>
              </a:solidFill>
              <a:latin typeface="Arial"/>
              <a:cs typeface="Arial"/>
            </a:endParaRPr>
          </a:p>
          <a:p>
            <a:pPr marL="12700" algn="ctr">
              <a:lnSpc>
                <a:spcPts val="4490"/>
              </a:lnSpc>
              <a:spcBef>
                <a:spcPts val="224"/>
              </a:spcBef>
            </a:pPr>
            <a:endParaRPr lang="es-ES" sz="2000" spc="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4" name="Imagen 13" descr="Un dibujo de un animal&#10;&#10;Descripción generada automáticamente con confianza baja">
            <a:extLst>
              <a:ext uri="{FF2B5EF4-FFF2-40B4-BE49-F238E27FC236}">
                <a16:creationId xmlns:a16="http://schemas.microsoft.com/office/drawing/2014/main" id="{17C3B25A-E03C-971C-89D6-B8E754924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678" y="862901"/>
            <a:ext cx="3882906" cy="2641782"/>
          </a:xfrm>
          <a:prstGeom prst="rect">
            <a:avLst/>
          </a:prstGeom>
          <a:effectLst>
            <a:outerShdw blurRad="50800" dist="38100" dir="2700000" sx="104000" sy="104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288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0" y="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0D1B1D66-39D0-9CCF-CBA5-6CF2FBDFEF0E}"/>
              </a:ext>
            </a:extLst>
          </p:cNvPr>
          <p:cNvSpPr txBox="1">
            <a:spLocks/>
          </p:cNvSpPr>
          <p:nvPr/>
        </p:nvSpPr>
        <p:spPr>
          <a:xfrm>
            <a:off x="4023240" y="537438"/>
            <a:ext cx="4142451" cy="11250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60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MarCriollo</a:t>
            </a:r>
            <a:endParaRPr lang="es-PE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B3EE684-D01F-D5F1-0AF7-B85EB6333A50}"/>
              </a:ext>
            </a:extLst>
          </p:cNvPr>
          <p:cNvSpPr txBox="1"/>
          <p:nvPr/>
        </p:nvSpPr>
        <p:spPr>
          <a:xfrm>
            <a:off x="540014" y="2907039"/>
            <a:ext cx="50159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 </a:t>
            </a:r>
            <a:r>
              <a:rPr lang="es-ES" sz="1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MarCriollo</a:t>
            </a:r>
            <a:r>
              <a:rPr lang="es-E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nos dedicamos a brindar una experiencia gastronómica excepcional con platos criollos y marinos de alta calidad. Destacamos la riqueza de nuestra cultura culinaria con ingredientes frescos y auténticos. Nuestro objetivo es superar las expectativas de nuestros comensales con un servicio cálido y personalizado, creando momentos inolvidables alrededor de la mesa donde cada bocado cuenta una historia y cada cliente se siente como en casa.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5EF1D61-C3C1-25A2-C86A-EF491D8F297C}"/>
              </a:ext>
            </a:extLst>
          </p:cNvPr>
          <p:cNvSpPr txBox="1"/>
          <p:nvPr/>
        </p:nvSpPr>
        <p:spPr>
          <a:xfrm>
            <a:off x="6636016" y="2919958"/>
            <a:ext cx="50159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 </a:t>
            </a:r>
            <a:r>
              <a:rPr lang="es-ES" sz="1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MarCriollo</a:t>
            </a:r>
            <a:r>
              <a:rPr lang="es-E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aspiramos a ser el principal destino para quienes desean disfrutar de auténticos sabores criollos y marinos en un ambiente acogedor. Nos esforzamos por ser reconocidos por nuestra excelencia culinaria, atención al detalle y satisfacción del cliente. Más que un restaurante, buscamos ser un destino gastronómico donde cada visita sea única y memorable, dejando una huella duradera en nuestros clientes y en la comunidad gastronómica.</a:t>
            </a:r>
          </a:p>
        </p:txBody>
      </p:sp>
      <p:sp>
        <p:nvSpPr>
          <p:cNvPr id="8" name="Título 11">
            <a:extLst>
              <a:ext uri="{FF2B5EF4-FFF2-40B4-BE49-F238E27FC236}">
                <a16:creationId xmlns:a16="http://schemas.microsoft.com/office/drawing/2014/main" id="{70B0136C-9F96-A77B-F476-4EE5FA25909A}"/>
              </a:ext>
            </a:extLst>
          </p:cNvPr>
          <p:cNvSpPr txBox="1">
            <a:spLocks/>
          </p:cNvSpPr>
          <p:nvPr/>
        </p:nvSpPr>
        <p:spPr>
          <a:xfrm>
            <a:off x="2075385" y="1929920"/>
            <a:ext cx="1945229" cy="7225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Misión</a:t>
            </a:r>
            <a:endParaRPr lang="es-PE" sz="2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0" name="Título 11">
            <a:extLst>
              <a:ext uri="{FF2B5EF4-FFF2-40B4-BE49-F238E27FC236}">
                <a16:creationId xmlns:a16="http://schemas.microsoft.com/office/drawing/2014/main" id="{DBF4F485-050F-AC3C-5DFC-649FE98809BA}"/>
              </a:ext>
            </a:extLst>
          </p:cNvPr>
          <p:cNvSpPr txBox="1">
            <a:spLocks/>
          </p:cNvSpPr>
          <p:nvPr/>
        </p:nvSpPr>
        <p:spPr>
          <a:xfrm>
            <a:off x="8165691" y="1929920"/>
            <a:ext cx="1945229" cy="7225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sz="3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Visión</a:t>
            </a:r>
            <a:endParaRPr lang="es-PE" sz="2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04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0C1D2EAA-9EBD-0259-3EED-BF7E8D6F9C5E}"/>
              </a:ext>
            </a:extLst>
          </p:cNvPr>
          <p:cNvSpPr txBox="1">
            <a:spLocks/>
          </p:cNvSpPr>
          <p:nvPr/>
        </p:nvSpPr>
        <p:spPr>
          <a:xfrm>
            <a:off x="3685027" y="235597"/>
            <a:ext cx="4818918" cy="11250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</a:t>
            </a:r>
            <a:r>
              <a:rPr lang="es-PE" sz="48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iseño</a:t>
            </a:r>
            <a:r>
              <a:rPr lang="es-PE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de Inicio</a:t>
            </a:r>
            <a:endParaRPr lang="es-PE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0EE116-A281-8F16-8B30-E7AEB9ACA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775" y="1586675"/>
            <a:ext cx="4376615" cy="44334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Imagen 5" descr="Imagen que contiene interior, frente, monitor, pantalla&#10;&#10;Descripción generada automáticamente">
            <a:extLst>
              <a:ext uri="{FF2B5EF4-FFF2-40B4-BE49-F238E27FC236}">
                <a16:creationId xmlns:a16="http://schemas.microsoft.com/office/drawing/2014/main" id="{93F6D483-AECB-02F2-6A68-9CE288561A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10" y="2155895"/>
            <a:ext cx="5572125" cy="32950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53052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0C1D2EAA-9EBD-0259-3EED-BF7E8D6F9C5E}"/>
              </a:ext>
            </a:extLst>
          </p:cNvPr>
          <p:cNvSpPr txBox="1">
            <a:spLocks/>
          </p:cNvSpPr>
          <p:nvPr/>
        </p:nvSpPr>
        <p:spPr>
          <a:xfrm>
            <a:off x="3414226" y="550416"/>
            <a:ext cx="5363547" cy="81431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</a:t>
            </a:r>
            <a:r>
              <a:rPr lang="es-PE" sz="48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iseño</a:t>
            </a:r>
            <a:r>
              <a:rPr lang="es-PE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de Nosotros</a:t>
            </a:r>
            <a:endParaRPr lang="es-PE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Imagen 6" descr="Tienda con ventanas grandes y letras de colores&#10;&#10;Descripción generada automáticamente con confianza baja">
            <a:extLst>
              <a:ext uri="{FF2B5EF4-FFF2-40B4-BE49-F238E27FC236}">
                <a16:creationId xmlns:a16="http://schemas.microsoft.com/office/drawing/2014/main" id="{8FB46BC6-7014-3BED-0A4B-5036273D36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0" y="2260311"/>
            <a:ext cx="5444984" cy="29604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n 7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EA38BD74-9B9C-620C-0273-4B8929918C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403" y="2260311"/>
            <a:ext cx="5363547" cy="30318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38152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0C1D2EAA-9EBD-0259-3EED-BF7E8D6F9C5E}"/>
              </a:ext>
            </a:extLst>
          </p:cNvPr>
          <p:cNvSpPr txBox="1">
            <a:spLocks/>
          </p:cNvSpPr>
          <p:nvPr/>
        </p:nvSpPr>
        <p:spPr>
          <a:xfrm>
            <a:off x="3094230" y="230837"/>
            <a:ext cx="6000511" cy="11250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</a:t>
            </a:r>
            <a:r>
              <a:rPr lang="es-PE" sz="48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iseño</a:t>
            </a:r>
            <a:r>
              <a:rPr lang="es-PE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de Servicios</a:t>
            </a:r>
            <a:endParaRPr lang="es-PE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0DCA805-F563-E431-843B-A3FC059BAA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845" y="1820746"/>
            <a:ext cx="8310309" cy="40015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40249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0C1D2EAA-9EBD-0259-3EED-BF7E8D6F9C5E}"/>
              </a:ext>
            </a:extLst>
          </p:cNvPr>
          <p:cNvSpPr txBox="1">
            <a:spLocks/>
          </p:cNvSpPr>
          <p:nvPr/>
        </p:nvSpPr>
        <p:spPr>
          <a:xfrm>
            <a:off x="3032087" y="548385"/>
            <a:ext cx="6124798" cy="8587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</a:t>
            </a:r>
            <a:r>
              <a:rPr lang="es-PE" sz="4800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iseño</a:t>
            </a:r>
            <a:r>
              <a:rPr lang="es-PE" sz="48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de Contacto</a:t>
            </a:r>
            <a:endParaRPr lang="es-PE" sz="3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3" name="Imagen 2" descr="Captura de pantalla de un celular con texto e imagen&#10;&#10;Descripción generada automáticamente">
            <a:extLst>
              <a:ext uri="{FF2B5EF4-FFF2-40B4-BE49-F238E27FC236}">
                <a16:creationId xmlns:a16="http://schemas.microsoft.com/office/drawing/2014/main" id="{3E119399-54AC-FE27-DD2D-427EBD3FD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942" y="1633806"/>
            <a:ext cx="4286115" cy="47421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40952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patrón de acuarela abstracto azul sobre un fondo blanco">
            <a:extLst>
              <a:ext uri="{FF2B5EF4-FFF2-40B4-BE49-F238E27FC236}">
                <a16:creationId xmlns:a16="http://schemas.microsoft.com/office/drawing/2014/main" id="{8138A4A8-FC48-9826-4FB9-7A427DA171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ítulo 11">
            <a:extLst>
              <a:ext uri="{FF2B5EF4-FFF2-40B4-BE49-F238E27FC236}">
                <a16:creationId xmlns:a16="http://schemas.microsoft.com/office/drawing/2014/main" id="{612C4A3C-5428-6A1C-1EE0-000EEF9AA10D}"/>
              </a:ext>
            </a:extLst>
          </p:cNvPr>
          <p:cNvSpPr txBox="1">
            <a:spLocks/>
          </p:cNvSpPr>
          <p:nvPr/>
        </p:nvSpPr>
        <p:spPr>
          <a:xfrm>
            <a:off x="1819888" y="2016767"/>
            <a:ext cx="8549195" cy="28230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1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Gracias</a:t>
            </a:r>
            <a:endParaRPr lang="es-PE" sz="127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215335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212</Words>
  <Application>Microsoft Office PowerPoint</Application>
  <PresentationFormat>Panorámica</PresentationFormat>
  <Paragraphs>23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ADLaM Display</vt:lpstr>
      <vt:lpstr>Aharoni</vt:lpstr>
      <vt:lpstr>Arial</vt:lpstr>
      <vt:lpstr>Avenir Next LT Pro</vt:lpstr>
      <vt:lpstr>AvenirNext LT Pro Medium</vt:lpstr>
      <vt:lpstr>BlockprintVTI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ALUMNO - JULIAN FERNANDO CAMACHO CALLE</dc:creator>
  <cp:lastModifiedBy>ALUMNO - JULIAN FERNANDO CAMACHO CALLE</cp:lastModifiedBy>
  <cp:revision>1</cp:revision>
  <dcterms:created xsi:type="dcterms:W3CDTF">2024-04-14T23:18:15Z</dcterms:created>
  <dcterms:modified xsi:type="dcterms:W3CDTF">2024-04-14T23:34:50Z</dcterms:modified>
</cp:coreProperties>
</file>

<file path=docProps/thumbnail.jpeg>
</file>